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4DA30-C69B-4F4E-AF9C-AB665D797B9A}" type="datetimeFigureOut">
              <a:rPr lang="en-US" smtClean="0"/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60B51-521F-481D-83BC-8EDCFFB8FA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ofAustria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60538" y="0"/>
            <a:ext cx="5622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_Paul_Rubens_1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43150" y="0"/>
            <a:ext cx="44577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_Paul_Rubens_140b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09788" y="0"/>
            <a:ext cx="4924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ter_Paul_Rubens_-_Portret_van_Michiel_Ophovius_(1570-1637)_bisschop_van_s-Hertogenbosc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8513" y="0"/>
            <a:ext cx="50053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rtrait_of_Isabella_Brant_by_Peter_Paul_Ruben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man_Charity_-_Pieter_Pauwel_Reub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7638" y="0"/>
            <a:ext cx="8848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126.JPG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200150" y="0"/>
            <a:ext cx="6742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,_Peter_Paul_-_The_Three_Graces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808163" y="0"/>
            <a:ext cx="55276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,_Pieter_Paul_-_Head_of_a_Franciscan_Monk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25613" y="0"/>
            <a:ext cx="56911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.Helene.Fourment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39925" y="0"/>
            <a:ext cx="5264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Adorati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44700" y="0"/>
            <a:ext cx="5054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chus Rubens 1638-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719263" y="0"/>
            <a:ext cx="57054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B1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46238" y="0"/>
            <a:ext cx="58499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Kreuzaufrichtung1.JPG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Leda_and_the_Swan 1598-160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388938" y="0"/>
            <a:ext cx="836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adonna_on_Floral_Wrea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595313" y="0"/>
            <a:ext cx="79533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ars_and_Rhea_Silvia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400"/>
            <a:ext cx="9144000" cy="680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edici_cycle_meeting_at_Lyon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71675" y="0"/>
            <a:ext cx="5199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medici_cycle_triump_of_truth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05175" y="0"/>
            <a:ext cx="25320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Peace_And_War 1629-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11150"/>
            <a:ext cx="9144000" cy="62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Peter_Paul_Cimon_and_Pero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00050" y="0"/>
            <a:ext cx="83439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Raising_of_the_Cross 16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82600"/>
            <a:ext cx="9144000" cy="5891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chu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684338" y="0"/>
            <a:ext cx="57753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Samson_and_Delilah 160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77875" y="0"/>
            <a:ext cx="7586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Artist_and_His_First_Wife_Isabella_Brant_in_the_Honeysuckle_Bower 1609-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60563" y="0"/>
            <a:ext cx="52228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Duke_of_Buckingham 16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Garden_Of_Love 1630-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287338"/>
            <a:ext cx="9144000" cy="6281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Straw_Hat 16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47900" y="0"/>
            <a:ext cx="46466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Trinity_Adored_By_The_Duke_Of_Mantua_And_His_Family 1604-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38138" y="0"/>
            <a:ext cx="84661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The_Triumph_of_Victory 1614-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654050"/>
            <a:ext cx="9144000" cy="55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vallicel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287588" y="0"/>
            <a:ext cx="45688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Virgin_and_Child 16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84400" y="0"/>
            <a:ext cx="4775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_Virgin_And_Child_Adored_By_Angels 16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490788" y="0"/>
            <a:ext cx="4162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on_and_Pero_by_Rub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87350" y="0"/>
            <a:ext cx="8367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Coronation.of.Marie.de.Medici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Feast_of_Simon_the_Pharisee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0163"/>
            <a:ext cx="9144000" cy="679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Lady.of.the.Chamber.to.Infanta.Isabell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84375" y="0"/>
            <a:ext cx="517366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landscape1635-16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55563"/>
            <a:ext cx="9144000" cy="674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bens-Landscape.with.Rainbow1632-16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27038"/>
            <a:ext cx="9144000" cy="6002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Judgment_of_Paris Rubens 16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82563"/>
            <a:ext cx="9144000" cy="649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_Martyrdom_of_St_Livinus_by_Rub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954213" y="0"/>
            <a:ext cx="523557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nter_The_Interior_of_a_barn_PP_Rub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54125"/>
            <a:ext cx="9144000" cy="4348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ent_From_The_Cros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485775"/>
            <a:ext cx="9144000" cy="588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ail_-_Glory_of_St_Ignatius_of_Loyola_-_Rubens_-_1616_-_KHM_-_Vienna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020888" y="0"/>
            <a:ext cx="51006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Villier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2138363" y="0"/>
            <a:ext cx="48656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iaAnnaofSpain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1473200" y="0"/>
            <a:ext cx="6197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asants_going_to_market_PP_Rubens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12800"/>
            <a:ext cx="9144000" cy="5230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Anthony Anadio</dc:creator>
  <cp:lastModifiedBy>Anthony Anadio</cp:lastModifiedBy>
  <cp:revision>1</cp:revision>
  <dcterms:created xsi:type="dcterms:W3CDTF">2009-08-17T00:51:31Z</dcterms:created>
  <dcterms:modified xsi:type="dcterms:W3CDTF">2009-08-17T00:52:10Z</dcterms:modified>
</cp:coreProperties>
</file>